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9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143380"/>
            <a:ext cx="9144000" cy="1058436"/>
          </a:xfrm>
        </p:spPr>
        <p:txBody>
          <a:bodyPr/>
          <a:lstStyle/>
          <a:p>
            <a:r>
              <a:rPr lang="en-AU" sz="3200" dirty="0"/>
              <a:t>The God of the Turn Around</a:t>
            </a:r>
            <a:br>
              <a:rPr lang="en-AU" sz="3200" dirty="0"/>
            </a:br>
            <a:r>
              <a:rPr lang="en-AU" sz="2400" b="0" dirty="0"/>
              <a:t>1 Sam 30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dirty="0"/>
              <a:t>Pastor Joseph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dirty="0"/>
              <a:t>2 April 2016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7 Powerful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AU" b="1" dirty="0"/>
              <a:t>7 Powerful principles guaranteed to change disastrous circumstances into positive ones</a:t>
            </a:r>
          </a:p>
          <a:p>
            <a:r>
              <a:rPr lang="en-AU" dirty="0"/>
              <a:t>V1 Three days later when David and his men arrived home at their city of </a:t>
            </a:r>
            <a:r>
              <a:rPr lang="en-AU" dirty="0" err="1"/>
              <a:t>Ziklag</a:t>
            </a:r>
            <a:r>
              <a:rPr lang="en-AU" dirty="0"/>
              <a:t>, they found the Amalekites had raided the city and burned it to the ground</a:t>
            </a:r>
          </a:p>
          <a:p>
            <a:r>
              <a:rPr lang="en-AU" dirty="0"/>
              <a:t>Can you see yourself as David returning home from a military battle to shockingly discover that not only has your home been looted and burnt, worse still, your entire family has been kidnapped by kidnapped by the Amalekites.</a:t>
            </a:r>
          </a:p>
          <a:p>
            <a:pPr marL="514350" indent="-514350">
              <a:buNone/>
            </a:pPr>
            <a:endParaRPr lang="en-A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7 Powerful Principles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AU" dirty="0"/>
              <a:t>Recognise that God is in control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Be honest with your feelings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Learn to encourage yourself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Receive the </a:t>
            </a:r>
            <a:r>
              <a:rPr lang="en-AU" b="1" dirty="0"/>
              <a:t>now</a:t>
            </a:r>
            <a:r>
              <a:rPr lang="en-AU" dirty="0"/>
              <a:t> </a:t>
            </a:r>
            <a:r>
              <a:rPr lang="en-AU" b="1" dirty="0"/>
              <a:t>word</a:t>
            </a:r>
            <a:r>
              <a:rPr lang="en-AU" dirty="0"/>
              <a:t> of the Lord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Compassionate action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Persistent action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Generous action</a:t>
            </a:r>
          </a:p>
        </p:txBody>
      </p:sp>
    </p:spTree>
    <p:extLst>
      <p:ext uri="{BB962C8B-B14F-4D97-AF65-F5344CB8AC3E}">
        <p14:creationId xmlns:p14="http://schemas.microsoft.com/office/powerpoint/2010/main" val="4086177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 1. Recognise that God is in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1 Sam 30:2, 1 Cor 10:13</a:t>
            </a:r>
          </a:p>
          <a:p>
            <a:r>
              <a:rPr lang="en-AU" dirty="0"/>
              <a:t>They slew not any </a:t>
            </a:r>
          </a:p>
          <a:p>
            <a:r>
              <a:rPr lang="en-AU" dirty="0"/>
              <a:t>The restraining hand of God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85106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2. Be honest with your feelings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97971"/>
          </a:xfrm>
        </p:spPr>
        <p:txBody>
          <a:bodyPr>
            <a:normAutofit fontScale="85000" lnSpcReduction="20000"/>
          </a:bodyPr>
          <a:lstStyle/>
          <a:p>
            <a:r>
              <a:rPr lang="en-AU" dirty="0"/>
              <a:t>1 Sam 30:3-4</a:t>
            </a:r>
          </a:p>
          <a:p>
            <a:r>
              <a:rPr lang="en-AU" dirty="0"/>
              <a:t>Wept until they had no more strength to weep (v4)</a:t>
            </a:r>
          </a:p>
          <a:p>
            <a:r>
              <a:rPr lang="en-AU" dirty="0"/>
              <a:t>The shortest route to a mental breakdown is for us to deny our feelings </a:t>
            </a:r>
          </a:p>
          <a:p>
            <a:r>
              <a:rPr lang="en-AU" dirty="0"/>
              <a:t>Then David and the men with him lifted up their voices</a:t>
            </a:r>
          </a:p>
          <a:p>
            <a:r>
              <a:rPr lang="en-AU" dirty="0"/>
              <a:t>Crying allows us to vent our feelings</a:t>
            </a:r>
          </a:p>
          <a:p>
            <a:r>
              <a:rPr lang="en-AU" dirty="0"/>
              <a:t>God had cheated in us tear ducts in order to provide us with an emotional safety valve speaking in tongues</a:t>
            </a:r>
          </a:p>
          <a:p>
            <a:r>
              <a:rPr lang="en-AU" dirty="0"/>
              <a:t>Matt 5:4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51263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3. Learn to encourage yourself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AU" dirty="0"/>
              <a:t>1 Sam 30:6</a:t>
            </a:r>
          </a:p>
          <a:p>
            <a:r>
              <a:rPr lang="en-AU" dirty="0"/>
              <a:t>Encourage himself in the Lord his God</a:t>
            </a:r>
          </a:p>
          <a:p>
            <a:r>
              <a:rPr lang="en-AU" dirty="0"/>
              <a:t>David refused to put his trust in anyone except the Lord (Jehovah) and his God (Elohim)</a:t>
            </a:r>
          </a:p>
          <a:p>
            <a:r>
              <a:rPr lang="en-AU" dirty="0"/>
              <a:t>Jehovah – is the covenantal name of God</a:t>
            </a:r>
          </a:p>
          <a:p>
            <a:r>
              <a:rPr lang="en-AU" dirty="0"/>
              <a:t>Elohim – shows God to be all powerful One, Creator and possessor of Heaven and Earth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46487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4. Receiving the “now word” of the Lord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dirty="0"/>
              <a:t>1 Sam 30:7-8</a:t>
            </a:r>
          </a:p>
          <a:p>
            <a:r>
              <a:rPr lang="en-AU" dirty="0"/>
              <a:t>He instructed </a:t>
            </a:r>
            <a:r>
              <a:rPr lang="en-AU" dirty="0" err="1"/>
              <a:t>Abiathar</a:t>
            </a:r>
            <a:r>
              <a:rPr lang="en-AU" dirty="0"/>
              <a:t> to bring the ephod</a:t>
            </a:r>
          </a:p>
          <a:p>
            <a:r>
              <a:rPr lang="en-AU" dirty="0"/>
              <a:t>Ephod is an embodiment of the Lord’s word because it contains the </a:t>
            </a:r>
            <a:r>
              <a:rPr lang="en-AU" dirty="0" err="1"/>
              <a:t>Urim</a:t>
            </a:r>
            <a:r>
              <a:rPr lang="en-AU" dirty="0"/>
              <a:t> and the </a:t>
            </a:r>
            <a:r>
              <a:rPr lang="en-AU" dirty="0" err="1"/>
              <a:t>Thumin</a:t>
            </a:r>
            <a:r>
              <a:rPr lang="en-AU" dirty="0"/>
              <a:t> </a:t>
            </a:r>
          </a:p>
          <a:p>
            <a:r>
              <a:rPr lang="en-AU" dirty="0"/>
              <a:t>Represent the prophetic word of the Old Testament</a:t>
            </a:r>
          </a:p>
          <a:p>
            <a:r>
              <a:rPr lang="en-AU" dirty="0"/>
              <a:t>V8b Yes, go after them you will recover everything that was taken from you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55275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5. Compassionate action</a:t>
            </a:r>
          </a:p>
          <a:p>
            <a:pPr lvl="1"/>
            <a:r>
              <a:rPr lang="en-AU" dirty="0"/>
              <a:t>1 Sam 30:9-12</a:t>
            </a:r>
          </a:p>
          <a:p>
            <a:pPr marL="0" indent="0">
              <a:buNone/>
            </a:pPr>
            <a:r>
              <a:rPr lang="en-AU" dirty="0"/>
              <a:t>6. Persistent action</a:t>
            </a:r>
          </a:p>
          <a:p>
            <a:pPr lvl="1"/>
            <a:r>
              <a:rPr lang="en-AU" dirty="0"/>
              <a:t>1 Sam 30:10-20</a:t>
            </a:r>
          </a:p>
          <a:p>
            <a:pPr marL="0" indent="0">
              <a:buNone/>
            </a:pPr>
            <a:r>
              <a:rPr lang="en-AU" dirty="0"/>
              <a:t>7. Generous action</a:t>
            </a:r>
          </a:p>
          <a:p>
            <a:pPr lvl="1"/>
            <a:r>
              <a:rPr lang="en-AU" dirty="0"/>
              <a:t>1 Sam 30:26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37020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1500</TotalTime>
  <Words>372</Words>
  <Application>Microsoft Office PowerPoint</Application>
  <PresentationFormat>On-screen Show (4:3)</PresentationFormat>
  <Paragraphs>46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맑은 고딕</vt:lpstr>
      <vt:lpstr>Arial</vt:lpstr>
      <vt:lpstr>Century Gothic</vt:lpstr>
      <vt:lpstr>Office Theme</vt:lpstr>
      <vt:lpstr>The God of the Turn Around 1 Sam 30</vt:lpstr>
      <vt:lpstr>7 Powerful Principles</vt:lpstr>
      <vt:lpstr>7 Powerful Principles</vt:lpstr>
      <vt:lpstr> 1. Recognise that God is in control</vt:lpstr>
      <vt:lpstr>2. Be honest with your feelings</vt:lpstr>
      <vt:lpstr>3. Learn to encourage yourself</vt:lpstr>
      <vt:lpstr>4. Receiving the “now word” of the Lord</vt:lpstr>
      <vt:lpstr>Action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Evangel</cp:lastModifiedBy>
  <cp:revision>64</cp:revision>
  <dcterms:created xsi:type="dcterms:W3CDTF">2014-04-01T16:35:38Z</dcterms:created>
  <dcterms:modified xsi:type="dcterms:W3CDTF">2017-04-02T00:20:33Z</dcterms:modified>
</cp:coreProperties>
</file>